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95" r:id="rId2"/>
    <p:sldId id="296" r:id="rId3"/>
    <p:sldId id="297" r:id="rId4"/>
    <p:sldId id="298" r:id="rId5"/>
    <p:sldId id="289" r:id="rId6"/>
    <p:sldId id="290" r:id="rId7"/>
    <p:sldId id="291" r:id="rId8"/>
    <p:sldId id="292" r:id="rId9"/>
    <p:sldId id="274" r:id="rId10"/>
    <p:sldId id="288" r:id="rId11"/>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2/20/2020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1315129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336398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Tap Rack Bang</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Standing outside the shooting area, palms flat on marks on barrel. PCC muzzle touching either mark.</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with empty chamber, hammer down, magazine inserted, and holstered. PCC with empty chamber, hammer down, magazine inserted, held with both hands, shouldered, muzzle touching either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1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7C01C82-0664-442F-9640-683E74972E47}"/>
              </a:ext>
            </a:extLst>
          </p:cNvPr>
          <p:cNvPicPr>
            <a:picLocks noChangeAspect="1"/>
          </p:cNvPicPr>
          <p:nvPr/>
        </p:nvPicPr>
        <p:blipFill>
          <a:blip r:embed="rId5"/>
          <a:stretch>
            <a:fillRect/>
          </a:stretch>
        </p:blipFill>
        <p:spPr>
          <a:xfrm>
            <a:off x="180474" y="3640822"/>
            <a:ext cx="7028162" cy="56369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Square Peg</a:t>
            </a:r>
          </a:p>
          <a:p>
            <a:pPr algn="ctr"/>
            <a:r>
              <a:rPr lang="en-US" b="1" dirty="0"/>
              <a:t>Written Stage Briefing</a:t>
            </a:r>
          </a:p>
          <a:p>
            <a:r>
              <a:rPr lang="en-US" dirty="0"/>
              <a:t>Square Peg is a 31 round, 155 point, Comstock field course. There are fifteen USPSA targets and one pepper popper. The best two hits on paper will score, and steel must fall to score. The start signal is audible.</a:t>
            </a:r>
          </a:p>
          <a:p>
            <a:endParaRPr lang="en-US" dirty="0"/>
          </a:p>
          <a:p>
            <a:r>
              <a:rPr lang="en-US" dirty="0"/>
              <a:t>The swinger is activated by the pepper popper. Please check the activator prior to walkthrough and set it the same way every time for each shooter.</a:t>
            </a:r>
          </a:p>
          <a:p>
            <a:endParaRPr lang="en-US" dirty="0"/>
          </a:p>
          <a:p>
            <a:r>
              <a:rPr lang="en-US" dirty="0"/>
              <a:t>Handgun start position is standing with both feet on either set of X’s. Handgun is loaded and holstered.</a:t>
            </a:r>
          </a:p>
          <a:p>
            <a:endParaRPr lang="en-US" dirty="0"/>
          </a:p>
          <a:p>
            <a:r>
              <a:rPr lang="en-US" dirty="0"/>
              <a:t>PCC start position is standing with both feet on either set of X’s, muzzle pointed at either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Tap Rack Bang</a:t>
            </a:r>
          </a:p>
          <a:p>
            <a:pPr algn="ctr"/>
            <a:r>
              <a:rPr lang="en-US" b="1" dirty="0"/>
              <a:t>Written Stage Briefing</a:t>
            </a:r>
          </a:p>
          <a:p>
            <a:r>
              <a:rPr lang="en-US" dirty="0"/>
              <a:t>Tap Rack Bang is an 11 round, 55 point, Comstock short course. There are eight USPSA targets and three colt poppers. The best hit on paper will score, and steel must fall to score. The start signal is audible.</a:t>
            </a:r>
          </a:p>
          <a:p>
            <a:endParaRPr lang="en-US" dirty="0"/>
          </a:p>
          <a:p>
            <a:r>
              <a:rPr lang="en-US" dirty="0"/>
              <a:t>Handgun start position is outside the shooting area, palms flat on marks on barrel. Pistol is holstered with magazine inserted, empty chamber, hammer down.</a:t>
            </a:r>
          </a:p>
          <a:p>
            <a:endParaRPr lang="en-US" dirty="0"/>
          </a:p>
          <a:p>
            <a:r>
              <a:rPr lang="en-US" dirty="0"/>
              <a:t>PCC start position is outside the shooting area, muzzle touching either mark. Carbine is held with both hands, empty chamber, hammer down, magazine inserted.</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200758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304546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Arial" charset="0"/>
                          <a:ea typeface="ＭＳ Ｐゴシック" pitchFamily="-112" charset="-128"/>
                          <a:cs typeface="Times New Roman" pitchFamily="-112" charset="0"/>
                        </a:rPr>
                        <a:t>Tap Rack Bang</a:t>
                      </a:r>
                      <a:endPar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Outside the shooting area, palms flat on marks on barrel.</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Firearm with empty chamber, hammer down, magazine inserted. Firearm is placed on barrel between hands, pointing downrange.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1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859FE6F-8D96-49CF-AB3B-7D57071F9CA0}"/>
              </a:ext>
            </a:extLst>
          </p:cNvPr>
          <p:cNvPicPr>
            <a:picLocks noChangeAspect="1"/>
          </p:cNvPicPr>
          <p:nvPr/>
        </p:nvPicPr>
        <p:blipFill>
          <a:blip r:embed="rId5"/>
          <a:stretch>
            <a:fillRect/>
          </a:stretch>
        </p:blipFill>
        <p:spPr>
          <a:xfrm>
            <a:off x="180474" y="3917659"/>
            <a:ext cx="7029673" cy="5023516"/>
          </a:xfrm>
          <a:prstGeom prst="rect">
            <a:avLst/>
          </a:prstGeom>
        </p:spPr>
      </p:pic>
    </p:spTree>
    <p:extLst>
      <p:ext uri="{BB962C8B-B14F-4D97-AF65-F5344CB8AC3E}">
        <p14:creationId xmlns:p14="http://schemas.microsoft.com/office/powerpoint/2010/main" val="1030152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Tap Rack Bang</a:t>
            </a:r>
          </a:p>
          <a:p>
            <a:pPr algn="ctr"/>
            <a:r>
              <a:rPr lang="en-US" b="1" dirty="0"/>
              <a:t>Written Stage Briefing</a:t>
            </a:r>
          </a:p>
          <a:p>
            <a:r>
              <a:rPr lang="en-US" dirty="0"/>
              <a:t>Tap Rack Bang is an 11 round, 55 point, Comstock short course. There are eight USPSA targets and three colt poppers. The best hit on paper will score, and steel must fall to score. The start signal is audible.</a:t>
            </a:r>
          </a:p>
          <a:p>
            <a:endParaRPr lang="en-US" dirty="0"/>
          </a:p>
          <a:p>
            <a:r>
              <a:rPr lang="en-US" dirty="0"/>
              <a:t>The swinger is activated by the far left popper. Please check the activator prior to walkthrough and set it the same way for each shooter.</a:t>
            </a:r>
          </a:p>
          <a:p>
            <a:endParaRPr lang="en-US" dirty="0"/>
          </a:p>
          <a:p>
            <a:r>
              <a:rPr lang="en-US" dirty="0"/>
              <a:t>Start position is outside the shooting area, palms flat on marks on barrel. Firearm is on barrel between hands, pointing down range, with an empty chamber, hammer down, magazine inserted.</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4120155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Three Times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buttstock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6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3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2F6E0AC-FD5F-4704-825B-AD35235CDD55}"/>
              </a:ext>
            </a:extLst>
          </p:cNvPr>
          <p:cNvPicPr>
            <a:picLocks noChangeAspect="1"/>
          </p:cNvPicPr>
          <p:nvPr/>
        </p:nvPicPr>
        <p:blipFill>
          <a:blip r:embed="rId5"/>
          <a:stretch>
            <a:fillRect/>
          </a:stretch>
        </p:blipFill>
        <p:spPr>
          <a:xfrm>
            <a:off x="180474" y="3775046"/>
            <a:ext cx="7038400" cy="258915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Three Times</a:t>
            </a:r>
          </a:p>
          <a:p>
            <a:pPr algn="ctr"/>
            <a:r>
              <a:rPr lang="en-US" b="1" dirty="0"/>
              <a:t>Written Stage Briefing</a:t>
            </a:r>
          </a:p>
          <a:p>
            <a:r>
              <a:rPr lang="en-US" dirty="0"/>
              <a:t>Three Times is a 20 round, 100 point, Comstock medium course. There are six USPSA targets, one Colt popper, and one mini popper. The best three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Loaded carbine is held with both hands, buttstock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001831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Flexing</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unloaded and holstered. PCC unloaded, held with both hands, shouldered,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AC24B37E-B3B8-4BDD-8D90-5C1E499F8888}"/>
              </a:ext>
            </a:extLst>
          </p:cNvPr>
          <p:cNvPicPr>
            <a:picLocks noChangeAspect="1"/>
          </p:cNvPicPr>
          <p:nvPr/>
        </p:nvPicPr>
        <p:blipFill>
          <a:blip r:embed="rId5"/>
          <a:stretch>
            <a:fillRect/>
          </a:stretch>
        </p:blipFill>
        <p:spPr>
          <a:xfrm>
            <a:off x="180474" y="3456264"/>
            <a:ext cx="7025351" cy="43268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3970318"/>
          </a:xfrm>
          <a:prstGeom prst="rect">
            <a:avLst/>
          </a:prstGeom>
          <a:noFill/>
        </p:spPr>
        <p:txBody>
          <a:bodyPr wrap="square" rtlCol="0">
            <a:spAutoFit/>
          </a:bodyPr>
          <a:lstStyle/>
          <a:p>
            <a:pPr algn="ctr"/>
            <a:r>
              <a:rPr lang="en-US" b="1" dirty="0"/>
              <a:t>Flexing</a:t>
            </a:r>
          </a:p>
          <a:p>
            <a:pPr algn="ctr"/>
            <a:r>
              <a:rPr lang="en-US" b="1" dirty="0"/>
              <a:t>Written Stage Briefing</a:t>
            </a:r>
          </a:p>
          <a:p>
            <a:r>
              <a:rPr lang="en-US" dirty="0"/>
              <a:t>Flexing is a 28 round, 140 point, Comstock field course. There are fourteen USPSA targets. The best two hits on paper will score. The start signal is audible.</a:t>
            </a:r>
          </a:p>
          <a:p>
            <a:endParaRPr lang="en-US" dirty="0"/>
          </a:p>
          <a:p>
            <a:r>
              <a:rPr lang="en-US" dirty="0"/>
              <a:t>Handgun start position is standing with both feet on X’s, wrists below belt. Handgun is unloaded and holstered.</a:t>
            </a:r>
          </a:p>
          <a:p>
            <a:endParaRPr lang="en-US" dirty="0"/>
          </a:p>
          <a:p>
            <a:r>
              <a:rPr lang="en-US" dirty="0"/>
              <a:t>PCC start position is standing with both feet on X’s. Unloaded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408806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304546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Square Peg</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either set of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1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CCBD32B8-9115-4A1D-BA81-A758C18A887D}"/>
              </a:ext>
            </a:extLst>
          </p:cNvPr>
          <p:cNvPicPr>
            <a:picLocks noChangeAspect="1"/>
          </p:cNvPicPr>
          <p:nvPr/>
        </p:nvPicPr>
        <p:blipFill>
          <a:blip r:embed="rId5"/>
          <a:stretch>
            <a:fillRect/>
          </a:stretch>
        </p:blipFill>
        <p:spPr>
          <a:xfrm>
            <a:off x="180474" y="3498209"/>
            <a:ext cx="7029153" cy="5583590"/>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2697</TotalTime>
  <Words>1031</Words>
  <Application>Microsoft Office PowerPoint</Application>
  <PresentationFormat>Custom</PresentationFormat>
  <Paragraphs>107</Paragraphs>
  <Slides>10</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217</cp:revision>
  <cp:lastPrinted>2016-01-15T21:54:08Z</cp:lastPrinted>
  <dcterms:created xsi:type="dcterms:W3CDTF">2002-08-21T12:11:08Z</dcterms:created>
  <dcterms:modified xsi:type="dcterms:W3CDTF">2020-02-21T14:57:06Z</dcterms:modified>
  <cp:category>Shooting</cp:category>
</cp:coreProperties>
</file>